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7" r:id="rId2"/>
    <p:sldId id="259" r:id="rId3"/>
    <p:sldId id="260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0" d="100"/>
          <a:sy n="60" d="100"/>
        </p:scale>
        <p:origin x="114" y="3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2" y="1447801"/>
            <a:ext cx="662096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2" y="4777380"/>
            <a:ext cx="662096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163748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 фотографія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4800587"/>
            <a:ext cx="66209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2" y="685800"/>
            <a:ext cx="662096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3" y="5367325"/>
            <a:ext cx="662096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0410738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Назва та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2" y="1447800"/>
            <a:ext cx="6620968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3657600"/>
            <a:ext cx="6620968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698668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з підпис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81409" y="1447800"/>
            <a:ext cx="6001049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448177" y="3771174"/>
            <a:ext cx="546115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2" y="4350657"/>
            <a:ext cx="6620968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  <p:sp>
        <p:nvSpPr>
          <p:cNvPr id="12" name="TextBox 11"/>
          <p:cNvSpPr txBox="1"/>
          <p:nvPr/>
        </p:nvSpPr>
        <p:spPr>
          <a:xfrm>
            <a:off x="673897" y="971253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999690" y="2613787"/>
            <a:ext cx="601591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308525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ка назв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3124201"/>
            <a:ext cx="662096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0328641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4834" y="1981200"/>
            <a:ext cx="22107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489475" y="2667000"/>
            <a:ext cx="219608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3504" y="1981200"/>
            <a:ext cx="220275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2905586" y="2667000"/>
            <a:ext cx="221067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1981200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5344917" y="2667000"/>
            <a:ext cx="2199658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899323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колонки з малю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9475" y="4250949"/>
            <a:ext cx="22056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489475" y="2209800"/>
            <a:ext cx="2205612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489475" y="4827212"/>
            <a:ext cx="2205612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917792" y="4250949"/>
            <a:ext cx="21984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917791" y="2209800"/>
            <a:ext cx="2198466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2916776" y="4827211"/>
            <a:ext cx="2201378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44917" y="4250949"/>
            <a:ext cx="21996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344916" y="2209800"/>
            <a:ext cx="2199658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5344824" y="4827209"/>
            <a:ext cx="220257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2795334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5223030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332459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6875935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229782" y="430214"/>
            <a:ext cx="1314793" cy="5826125"/>
          </a:xfrm>
        </p:spPr>
        <p:txBody>
          <a:bodyPr vert="eaVert" anchor="b" anchorCtr="0"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89475" y="773205"/>
            <a:ext cx="5568812" cy="5483134"/>
          </a:xfrm>
        </p:spPr>
        <p:txBody>
          <a:bodyPr vert="eaVert"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1976921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489109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3" y="2861734"/>
            <a:ext cx="662096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2" y="4777381"/>
            <a:ext cx="662096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3321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7700" y="2060576"/>
            <a:ext cx="3298113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41975" y="2056093"/>
            <a:ext cx="3298115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695555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1905000"/>
            <a:ext cx="329811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7700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41976" y="1905000"/>
            <a:ext cx="3298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241976" y="2514600"/>
            <a:ext cx="3298113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40779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183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086318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1447800"/>
            <a:ext cx="2551462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89397" y="1447800"/>
            <a:ext cx="3898013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129281"/>
            <a:ext cx="25514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673411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656" y="1854192"/>
            <a:ext cx="3820674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13517" y="1143000"/>
            <a:ext cx="2400925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1" y="3657600"/>
            <a:ext cx="3814728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Клацніть, щоб відредагувати стилі зразків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791621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Oval 21"/>
          <p:cNvSpPr/>
          <p:nvPr/>
        </p:nvSpPr>
        <p:spPr>
          <a:xfrm>
            <a:off x="629943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3" name="Oval 22"/>
          <p:cNvSpPr/>
          <p:nvPr/>
        </p:nvSpPr>
        <p:spPr>
          <a:xfrm>
            <a:off x="5689832" y="-457200"/>
            <a:ext cx="1600200" cy="1600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4000"/>
                </a:schemeClr>
              </a:gs>
              <a:gs pos="73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7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Oval 23"/>
          <p:cNvSpPr/>
          <p:nvPr/>
        </p:nvSpPr>
        <p:spPr>
          <a:xfrm>
            <a:off x="6299432" y="6096000"/>
            <a:ext cx="990600" cy="9906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9000"/>
                </a:schemeClr>
              </a:gs>
              <a:gs pos="66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Oval 19"/>
          <p:cNvSpPr/>
          <p:nvPr/>
        </p:nvSpPr>
        <p:spPr>
          <a:xfrm>
            <a:off x="-153988" y="2667000"/>
            <a:ext cx="4191000" cy="41910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11000"/>
                </a:schemeClr>
              </a:gs>
              <a:gs pos="75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1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1" name="Oval 20"/>
          <p:cNvSpPr/>
          <p:nvPr/>
        </p:nvSpPr>
        <p:spPr>
          <a:xfrm>
            <a:off x="-839788" y="2895600"/>
            <a:ext cx="2362200" cy="23622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8000"/>
                </a:schemeClr>
              </a:gs>
              <a:gs pos="72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8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9" name="Rectangle 1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84710" y="452718"/>
            <a:ext cx="7055380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7700" y="2052925"/>
            <a:ext cx="6711654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Клацніть, щоб відредагувати стилі зразків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7494989" y="1828771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8A4C0DF7-0E6F-46C1-B707-0E9D88F79FD4}" type="datetimeFigureOut">
              <a:rPr lang="uk-UA" smtClean="0"/>
              <a:t>08.12.2021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6233335" y="3263371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766431" y="295736"/>
            <a:ext cx="628813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1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474106-1EB9-4AE7-B2AD-CB25566D54A3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8023187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  <p:sldLayoutId id="2147483731" r:id="rId17"/>
  </p:sldLayoutIdLst>
  <p:txStyles>
    <p:titleStyle>
      <a:lvl1pPr algn="l" defTabSz="457207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6" indent="-342906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62" indent="-285755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20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2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3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42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49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57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64" indent="-228604" algn="l" defTabSz="457207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7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15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22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3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38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46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53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61" algn="l" defTabSz="45720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15541"/>
            <a:ext cx="9144000" cy="6207679"/>
          </a:xfrm>
        </p:spPr>
        <p:txBody>
          <a:bodyPr>
            <a:noAutofit/>
          </a:bodyPr>
          <a:lstStyle/>
          <a:p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А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тепер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отак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каже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Господь,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створив тебе, Якове, і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вформував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о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Ізраїлю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: Не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бійся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Я тебе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викупив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Я покликав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ім'я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твоє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Мій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4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400" spc="150" dirty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3A43B14-1DA0-4D36-99BD-EDB9C83C5013}"/>
              </a:ext>
            </a:extLst>
          </p:cNvPr>
          <p:cNvSpPr txBox="1"/>
          <p:nvPr/>
        </p:nvSpPr>
        <p:spPr>
          <a:xfrm>
            <a:off x="157294" y="134034"/>
            <a:ext cx="459297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uk-UA" sz="3600" b="1" dirty="0">
                <a:latin typeface="Arial" panose="020B0604020202020204" pitchFamily="34" charset="0"/>
                <a:cs typeface="Arial" panose="020B0604020202020204" pitchFamily="34" charset="0"/>
              </a:rPr>
              <a:t>Ісаї 43:1-4</a:t>
            </a:r>
          </a:p>
        </p:txBody>
      </p:sp>
    </p:spTree>
    <p:extLst>
      <p:ext uri="{BB962C8B-B14F-4D97-AF65-F5344CB8AC3E}">
        <p14:creationId xmlns:p14="http://schemas.microsoft.com/office/powerpoint/2010/main" val="521628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80148"/>
            <a:ext cx="9026554" cy="6778520"/>
          </a:xfrm>
        </p:spPr>
        <p:txBody>
          <a:bodyPr>
            <a:noAutofit/>
          </a:bodyPr>
          <a:lstStyle/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2 Коли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переходитимеш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через води, Я буду з тобою, а через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річки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не затоплять тебе, коли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будеш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огонь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переходити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не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попечешся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і не буде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палити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його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полум'я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3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Бо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Я Господь, Бог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Святий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Ізраїлів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твій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Спаситель! Дав Я на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викуп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за тебе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Єгипта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Етіопію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й Севу </a:t>
            </a:r>
            <a:r>
              <a:rPr lang="ru-RU" sz="41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замість</a:t>
            </a:r>
            <a:r>
              <a:rPr lang="ru-RU" sz="4100" spc="150" dirty="0">
                <a:latin typeface="Arial" panose="020B0604020202020204" pitchFamily="34" charset="0"/>
                <a:cs typeface="Arial" panose="020B0604020202020204" pitchFamily="34" charset="0"/>
              </a:rPr>
              <a:t> тебе.</a:t>
            </a:r>
          </a:p>
        </p:txBody>
      </p:sp>
    </p:spTree>
    <p:extLst>
      <p:ext uri="{BB962C8B-B14F-4D97-AF65-F5344CB8AC3E}">
        <p14:creationId xmlns:p14="http://schemas.microsoft.com/office/powerpoint/2010/main" val="390068877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E2BF943-BFBC-4D99-8BD5-5A182D0CB02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-58723" y="1015951"/>
            <a:ext cx="9202723" cy="4456343"/>
          </a:xfrm>
        </p:spPr>
        <p:txBody>
          <a:bodyPr>
            <a:noAutofit/>
          </a:bodyPr>
          <a:lstStyle/>
          <a:p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4 Через те,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що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ти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став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дорогий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в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Моїх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очах,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шанований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став, й Я тебе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покохав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то людей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замість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 тебе </a:t>
            </a:r>
            <a:r>
              <a:rPr lang="ru-RU" sz="4200" spc="150" dirty="0" err="1">
                <a:latin typeface="Arial" panose="020B0604020202020204" pitchFamily="34" charset="0"/>
                <a:cs typeface="Arial" panose="020B0604020202020204" pitchFamily="34" charset="0"/>
              </a:rPr>
              <a:t>віддам</a:t>
            </a:r>
            <a:r>
              <a:rPr lang="ru-RU" sz="4200" spc="150" dirty="0">
                <a:latin typeface="Arial" panose="020B0604020202020204" pitchFamily="34" charset="0"/>
                <a:cs typeface="Arial" panose="020B0604020202020204" pitchFamily="34" charset="0"/>
              </a:rPr>
              <a:t>, а народи за душу твою.</a:t>
            </a:r>
          </a:p>
        </p:txBody>
      </p:sp>
    </p:spTree>
    <p:extLst>
      <p:ext uri="{BB962C8B-B14F-4D97-AF65-F5344CB8AC3E}">
        <p14:creationId xmlns:p14="http://schemas.microsoft.com/office/powerpoint/2010/main" val="276713192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Іон">
  <a:themeElements>
    <a:clrScheme name="І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F9C9D"/>
      </a:accent5>
      <a:accent6>
        <a:srgbClr val="9E5E9B"/>
      </a:accent6>
      <a:hlink>
        <a:srgbClr val="58C1BA"/>
      </a:hlink>
      <a:folHlink>
        <a:srgbClr val="9DD0CB"/>
      </a:folHlink>
    </a:clrScheme>
    <a:fontScheme name="І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І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22</TotalTime>
  <Words>131</Words>
  <Application>Microsoft Office PowerPoint</Application>
  <PresentationFormat>Екран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3</vt:i4>
      </vt:variant>
    </vt:vector>
  </HeadingPairs>
  <TitlesOfParts>
    <vt:vector size="7" baseType="lpstr">
      <vt:lpstr>Arial</vt:lpstr>
      <vt:lpstr>Century Gothic</vt:lpstr>
      <vt:lpstr>Wingdings 3</vt:lpstr>
      <vt:lpstr>Іон</vt:lpstr>
      <vt:lpstr>Презентація PowerPoint</vt:lpstr>
      <vt:lpstr>Презентація PowerPoint</vt:lpstr>
      <vt:lpstr>Презентація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>Dubenchuk Ivanka</dc:creator>
  <cp:lastModifiedBy>Dubenchuk Ivanka</cp:lastModifiedBy>
  <cp:revision>6</cp:revision>
  <dcterms:created xsi:type="dcterms:W3CDTF">2021-12-07T20:43:07Z</dcterms:created>
  <dcterms:modified xsi:type="dcterms:W3CDTF">2021-12-08T08:03:45Z</dcterms:modified>
</cp:coreProperties>
</file>